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FA62-9694-4282-912D-141A106B6A36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61BF-8602-4855-973A-5543B488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139E-790C-49DF-B1A9-C0A44A0AC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C7A9-7AB6-4225-B317-6A9D447B3B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00B6-673C-428B-A2AF-886E5B407A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9939-9702-4BF7-96E4-011CECB3D1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2EDF-0180-4CBE-9356-4A8C0BBA10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440B-8815-4987-8985-38656A166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969C-4A08-45A4-8FF1-C7C8C8D8F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36B5-656D-4FDF-A140-79DA5BA6D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0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FAC3-38DC-4191-8850-68F84A1F6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D5E2-7908-4DE2-B0C2-6EAC4FA3D3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6C53-5BFA-4B05-A7DD-750463B4A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174F-5807-48BC-B688-851AE10AA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7B9-D0D6-4990-90B3-017DB3F1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6E2-0373-4E17-B14C-C26D718B72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86EE-BF3F-4A89-9F78-647EF3BC3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ADEE-876F-4BC7-8888-C1077E161D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C99E-3821-469C-A44A-AEFD4F8EEC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0046-3A21-4D46-9A77-0EA97B916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B238-CF14-45DA-A241-008D9A6878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B88A-8071-4A6E-8B48-386238785E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8FB1-AC34-4FD8-9CEB-8609FF691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6735-E800-49EC-ADF3-BED9C2EF3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34768-B217-4642-A84C-4131C95057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564C4-BD08-4EC1-8B05-41B479C7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2437"/>
            <a:ext cx="7772400" cy="752267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«Объединяться вместе - начало, быть вместе - прогресс, и работать вместе - успех»</a:t>
            </a:r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b="1" dirty="0" smtClean="0"/>
              <a:t>/Генри Форд/</a:t>
            </a:r>
            <a:r>
              <a:rPr lang="ru-RU" sz="1800" b="1" dirty="0"/>
              <a:t> 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yp\Desktop\3Swy3s4bTP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b="3152"/>
          <a:stretch/>
        </p:blipFill>
        <p:spPr bwMode="auto">
          <a:xfrm>
            <a:off x="251520" y="836713"/>
            <a:ext cx="2880320" cy="31508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Фото. МК в Библиотеке возможностей  22.02.20г\P1320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7" b="11520"/>
          <a:stretch/>
        </p:blipFill>
        <p:spPr bwMode="auto">
          <a:xfrm>
            <a:off x="6280472" y="836713"/>
            <a:ext cx="2728568" cy="30333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yp\Desktop\+P1320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836712"/>
            <a:ext cx="2851805" cy="28083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ОИ ДОКУМЕНТЫ\УЧАСТИЕ В НОВЫХ конкурсах 18-19г\МК АЙРИС- ФОЛДИНГ\Фото. МК АЙРИС- ФОЛДИНГ\DSCN75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26491" b="19406"/>
          <a:stretch/>
        </p:blipFill>
        <p:spPr bwMode="auto">
          <a:xfrm>
            <a:off x="2339752" y="4080049"/>
            <a:ext cx="6154717" cy="263569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54828" y="4293097"/>
            <a:ext cx="20129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Мы всегда вместе! Мы всегда рядом!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916416" cy="50405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Мастер – классы, семинары для молодых специалистов, учителей и  родителей на уровне школы, района, города и края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Cyp\Desktop\+IMG_20190125_150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b="2608"/>
          <a:stretch/>
        </p:blipFill>
        <p:spPr bwMode="auto">
          <a:xfrm>
            <a:off x="2267744" y="840262"/>
            <a:ext cx="2160240" cy="172887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yp\Desktop\+P13207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/>
          <a:stretch/>
        </p:blipFill>
        <p:spPr bwMode="auto">
          <a:xfrm>
            <a:off x="4537143" y="840149"/>
            <a:ext cx="1796013" cy="18237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yp\Desktop\+P1060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" y="810612"/>
            <a:ext cx="2120033" cy="17256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yp\Desktop\IMG_2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/>
          <a:stretch/>
        </p:blipFill>
        <p:spPr bwMode="auto">
          <a:xfrm>
            <a:off x="5983534" y="2766510"/>
            <a:ext cx="3037819" cy="181461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ФОТО.13.10.16г. Мастер-класс\IMG_20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21450" r="9505" b="20974"/>
          <a:stretch/>
        </p:blipFill>
        <p:spPr bwMode="auto">
          <a:xfrm>
            <a:off x="6388576" y="1018491"/>
            <a:ext cx="2721040" cy="14127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ОИ ДОКУМЕНТЫ\Фото.Мастер-класс\Готовое фото к МАСТЕР-КЛАСС\P10603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/>
          <a:stretch/>
        </p:blipFill>
        <p:spPr bwMode="auto">
          <a:xfrm>
            <a:off x="5865105" y="4675998"/>
            <a:ext cx="3191150" cy="20754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yp\Desktop\P1010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6511"/>
            <a:ext cx="2333981" cy="17504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yp\Desktop\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" y="2733969"/>
            <a:ext cx="3382783" cy="253708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yp\Desktop\i (2)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0661" b="15202"/>
          <a:stretch/>
        </p:blipFill>
        <p:spPr bwMode="auto">
          <a:xfrm>
            <a:off x="3573330" y="4675998"/>
            <a:ext cx="2238905" cy="20754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50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«Объединяться вместе - начало, быть вместе - прогресс, и работать вместе - успех»       /Генри Форд/ </vt:lpstr>
      <vt:lpstr>Мастер – классы, семинары для молодых специалистов, учителей и  родителей на уровне школы, района, города и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Cyp</dc:creator>
  <cp:lastModifiedBy>Cyp</cp:lastModifiedBy>
  <cp:revision>34</cp:revision>
  <dcterms:created xsi:type="dcterms:W3CDTF">2019-10-13T21:52:45Z</dcterms:created>
  <dcterms:modified xsi:type="dcterms:W3CDTF">2020-09-11T13:06:43Z</dcterms:modified>
</cp:coreProperties>
</file>